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Lst>
  <p:sldSz cx="7559675" cy="10691813"/>
  <p:notesSz cx="6858000" cy="9144000"/>
  <p:defaultTextStyle>
    <a:defPPr>
      <a:defRPr lang="en-US"/>
    </a:defPPr>
    <a:lvl1pPr marL="0" algn="l" defTabSz="1294973" rtl="0" eaLnBrk="1" latinLnBrk="0" hangingPunct="1">
      <a:defRPr sz="2549" kern="1200">
        <a:solidFill>
          <a:schemeClr val="tx1"/>
        </a:solidFill>
        <a:latin typeface="+mn-lt"/>
        <a:ea typeface="+mn-ea"/>
        <a:cs typeface="+mn-cs"/>
      </a:defRPr>
    </a:lvl1pPr>
    <a:lvl2pPr marL="647487" algn="l" defTabSz="1294973" rtl="0" eaLnBrk="1" latinLnBrk="0" hangingPunct="1">
      <a:defRPr sz="2549" kern="1200">
        <a:solidFill>
          <a:schemeClr val="tx1"/>
        </a:solidFill>
        <a:latin typeface="+mn-lt"/>
        <a:ea typeface="+mn-ea"/>
        <a:cs typeface="+mn-cs"/>
      </a:defRPr>
    </a:lvl2pPr>
    <a:lvl3pPr marL="1294973" algn="l" defTabSz="1294973" rtl="0" eaLnBrk="1" latinLnBrk="0" hangingPunct="1">
      <a:defRPr sz="2549" kern="1200">
        <a:solidFill>
          <a:schemeClr val="tx1"/>
        </a:solidFill>
        <a:latin typeface="+mn-lt"/>
        <a:ea typeface="+mn-ea"/>
        <a:cs typeface="+mn-cs"/>
      </a:defRPr>
    </a:lvl3pPr>
    <a:lvl4pPr marL="1942460" algn="l" defTabSz="1294973" rtl="0" eaLnBrk="1" latinLnBrk="0" hangingPunct="1">
      <a:defRPr sz="2549" kern="1200">
        <a:solidFill>
          <a:schemeClr val="tx1"/>
        </a:solidFill>
        <a:latin typeface="+mn-lt"/>
        <a:ea typeface="+mn-ea"/>
        <a:cs typeface="+mn-cs"/>
      </a:defRPr>
    </a:lvl4pPr>
    <a:lvl5pPr marL="2589947" algn="l" defTabSz="1294973" rtl="0" eaLnBrk="1" latinLnBrk="0" hangingPunct="1">
      <a:defRPr sz="2549" kern="1200">
        <a:solidFill>
          <a:schemeClr val="tx1"/>
        </a:solidFill>
        <a:latin typeface="+mn-lt"/>
        <a:ea typeface="+mn-ea"/>
        <a:cs typeface="+mn-cs"/>
      </a:defRPr>
    </a:lvl5pPr>
    <a:lvl6pPr marL="3237433" algn="l" defTabSz="1294973" rtl="0" eaLnBrk="1" latinLnBrk="0" hangingPunct="1">
      <a:defRPr sz="2549" kern="1200">
        <a:solidFill>
          <a:schemeClr val="tx1"/>
        </a:solidFill>
        <a:latin typeface="+mn-lt"/>
        <a:ea typeface="+mn-ea"/>
        <a:cs typeface="+mn-cs"/>
      </a:defRPr>
    </a:lvl6pPr>
    <a:lvl7pPr marL="3884920" algn="l" defTabSz="1294973" rtl="0" eaLnBrk="1" latinLnBrk="0" hangingPunct="1">
      <a:defRPr sz="2549" kern="1200">
        <a:solidFill>
          <a:schemeClr val="tx1"/>
        </a:solidFill>
        <a:latin typeface="+mn-lt"/>
        <a:ea typeface="+mn-ea"/>
        <a:cs typeface="+mn-cs"/>
      </a:defRPr>
    </a:lvl7pPr>
    <a:lvl8pPr marL="4532406" algn="l" defTabSz="1294973" rtl="0" eaLnBrk="1" latinLnBrk="0" hangingPunct="1">
      <a:defRPr sz="2549" kern="1200">
        <a:solidFill>
          <a:schemeClr val="tx1"/>
        </a:solidFill>
        <a:latin typeface="+mn-lt"/>
        <a:ea typeface="+mn-ea"/>
        <a:cs typeface="+mn-cs"/>
      </a:defRPr>
    </a:lvl8pPr>
    <a:lvl9pPr marL="5179893" algn="l" defTabSz="1294973" rtl="0" eaLnBrk="1" latinLnBrk="0" hangingPunct="1">
      <a:defRPr sz="254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61"/>
    <p:restoredTop sz="94704"/>
  </p:normalViewPr>
  <p:slideViewPr>
    <p:cSldViewPr snapToGrid="0" snapToObjects="1">
      <p:cViewPr>
        <p:scale>
          <a:sx n="105" d="100"/>
          <a:sy n="105" d="100"/>
        </p:scale>
        <p:origin x="77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nl-NL"/>
              <a:t>Klik om de stijl te bewerken</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F4ED4773-3FA3-874F-9957-E2EE003BE7AB}"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3729150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4ED4773-3FA3-874F-9957-E2EE003BE7AB}"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360486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4ED4773-3FA3-874F-9957-E2EE003BE7AB}"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919608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4ED4773-3FA3-874F-9957-E2EE003BE7AB}"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227191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nl-NL"/>
              <a:t>Klik om de stijl te bewerken</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F4ED4773-3FA3-874F-9957-E2EE003BE7AB}"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85846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F4ED4773-3FA3-874F-9957-E2EE003BE7AB}" type="datetimeFigureOut">
              <a:rPr lang="en-US" smtClean="0"/>
              <a:t>5/23/18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376865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nl-NL"/>
              <a:t>Klik om de stijl te bewerken</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nl-NL"/>
              <a:t>Tekststijl van het model bewerken</a:t>
            </a:r>
          </a:p>
        </p:txBody>
      </p:sp>
      <p:sp>
        <p:nvSpPr>
          <p:cNvPr id="4" name="Content Placeholder 3"/>
          <p:cNvSpPr>
            <a:spLocks noGrp="1"/>
          </p:cNvSpPr>
          <p:nvPr>
            <p:ph sz="half" idx="2"/>
          </p:nvPr>
        </p:nvSpPr>
        <p:spPr>
          <a:xfrm>
            <a:off x="520713" y="3905482"/>
            <a:ext cx="3198096" cy="574437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nl-NL"/>
              <a:t>Tekststijl van het model bewerken</a:t>
            </a:r>
          </a:p>
        </p:txBody>
      </p:sp>
      <p:sp>
        <p:nvSpPr>
          <p:cNvPr id="6" name="Content Placeholder 5"/>
          <p:cNvSpPr>
            <a:spLocks noGrp="1"/>
          </p:cNvSpPr>
          <p:nvPr>
            <p:ph sz="quarter" idx="4"/>
          </p:nvPr>
        </p:nvSpPr>
        <p:spPr>
          <a:xfrm>
            <a:off x="3827086" y="3905482"/>
            <a:ext cx="3213847" cy="574437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4ED4773-3FA3-874F-9957-E2EE003BE7AB}" type="datetimeFigureOut">
              <a:rPr lang="en-US" smtClean="0"/>
              <a:t>5/23/18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625396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F4ED4773-3FA3-874F-9957-E2EE003BE7AB}" type="datetimeFigureOut">
              <a:rPr lang="en-US" smtClean="0"/>
              <a:t>5/23/18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150556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D4773-3FA3-874F-9957-E2EE003BE7AB}" type="datetimeFigureOut">
              <a:rPr lang="en-US" smtClean="0"/>
              <a:t>5/23/18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103860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nl-NL"/>
              <a:t>Klik om de stijl te bewerken</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nl-NL"/>
              <a:t>Tekststijl van het model bewerken</a:t>
            </a:r>
          </a:p>
        </p:txBody>
      </p:sp>
      <p:sp>
        <p:nvSpPr>
          <p:cNvPr id="5" name="Date Placeholder 4"/>
          <p:cNvSpPr>
            <a:spLocks noGrp="1"/>
          </p:cNvSpPr>
          <p:nvPr>
            <p:ph type="dt" sz="half" idx="10"/>
          </p:nvPr>
        </p:nvSpPr>
        <p:spPr/>
        <p:txBody>
          <a:bodyPr/>
          <a:lstStyle/>
          <a:p>
            <a:fld id="{F4ED4773-3FA3-874F-9957-E2EE003BE7AB}" type="datetimeFigureOut">
              <a:rPr lang="en-US" smtClean="0"/>
              <a:t>5/23/18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1276285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nl-NL"/>
              <a:t>Klik om de stijl te bewerken</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nl-NL"/>
              <a:t>Tekststijl van het model bewerken</a:t>
            </a:r>
          </a:p>
        </p:txBody>
      </p:sp>
      <p:sp>
        <p:nvSpPr>
          <p:cNvPr id="5" name="Date Placeholder 4"/>
          <p:cNvSpPr>
            <a:spLocks noGrp="1"/>
          </p:cNvSpPr>
          <p:nvPr>
            <p:ph type="dt" sz="half" idx="10"/>
          </p:nvPr>
        </p:nvSpPr>
        <p:spPr/>
        <p:txBody>
          <a:bodyPr/>
          <a:lstStyle/>
          <a:p>
            <a:fld id="{F4ED4773-3FA3-874F-9957-E2EE003BE7AB}" type="datetimeFigureOut">
              <a:rPr lang="en-US" smtClean="0"/>
              <a:t>5/23/18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3862855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4ED4773-3FA3-874F-9957-E2EE003BE7AB}" type="datetimeFigureOut">
              <a:rPr lang="en-US" smtClean="0"/>
              <a:t>5/23/18</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B8B869B2-540D-C148-B698-441713D4A49B}" type="slidenum">
              <a:rPr lang="en-US" smtClean="0"/>
              <a:t>‹nr.›</a:t>
            </a:fld>
            <a:endParaRPr lang="en-US"/>
          </a:p>
        </p:txBody>
      </p:sp>
    </p:spTree>
    <p:extLst>
      <p:ext uri="{BB962C8B-B14F-4D97-AF65-F5344CB8AC3E}">
        <p14:creationId xmlns:p14="http://schemas.microsoft.com/office/powerpoint/2010/main" val="42752208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generatierookvrij.b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33395AF-28AC-F547-B520-13FFF36E765C}"/>
              </a:ext>
            </a:extLst>
          </p:cNvPr>
          <p:cNvSpPr>
            <a:spLocks noGrp="1"/>
          </p:cNvSpPr>
          <p:nvPr>
            <p:ph type="subTitle" idx="1"/>
          </p:nvPr>
        </p:nvSpPr>
        <p:spPr>
          <a:xfrm>
            <a:off x="514280" y="2670049"/>
            <a:ext cx="6497783" cy="1804415"/>
          </a:xfrm>
        </p:spPr>
        <p:txBody>
          <a:bodyPr>
            <a:noAutofit/>
          </a:bodyPr>
          <a:lstStyle/>
          <a:p>
            <a:pPr algn="l">
              <a:lnSpc>
                <a:spcPct val="100000"/>
              </a:lnSpc>
            </a:pPr>
            <a:r>
              <a:rPr lang="nl-NL" sz="1200" dirty="0">
                <a:solidFill>
                  <a:schemeClr val="tx2"/>
                </a:solidFill>
              </a:rPr>
              <a:t>&lt;Organisatie&gt; zet de stap naar een rookvrije toekomst voor onze jeugd! Die stap zetten we in het kader van Generatie Rookvrij, een initiatief dat ijvert voor zoveel mogelijk rookvrije omgevingen voor onze jeugd.</a:t>
            </a:r>
          </a:p>
          <a:p>
            <a:pPr algn="l">
              <a:lnSpc>
                <a:spcPct val="100000"/>
              </a:lnSpc>
            </a:pPr>
            <a:r>
              <a:rPr lang="nl-NL" sz="1200" dirty="0">
                <a:solidFill>
                  <a:schemeClr val="tx2"/>
                </a:solidFill>
              </a:rPr>
              <a:t>Help ons het “Generatie Rookvrij”-label te behalen door niet langer te roken in de buurt van kinderen en jongeren. Want kinderen en jongeren kopiëren gedrag. Ook rookgedrag. </a:t>
            </a:r>
          </a:p>
          <a:p>
            <a:pPr algn="l">
              <a:lnSpc>
                <a:spcPct val="100000"/>
              </a:lnSpc>
            </a:pPr>
            <a:r>
              <a:rPr lang="nl-NL" sz="1200" dirty="0">
                <a:solidFill>
                  <a:schemeClr val="tx2"/>
                </a:solidFill>
              </a:rPr>
              <a:t>Kom meer te weten op </a:t>
            </a:r>
            <a:r>
              <a:rPr lang="nl-NL" sz="1200" u="sng" dirty="0">
                <a:solidFill>
                  <a:schemeClr val="tx2"/>
                </a:solidFill>
                <a:hlinkClick r:id="rId2"/>
              </a:rPr>
              <a:t>www.generatierookvrij.be</a:t>
            </a:r>
            <a:r>
              <a:rPr lang="nl-NL" sz="1200" dirty="0">
                <a:solidFill>
                  <a:schemeClr val="tx2"/>
                </a:solidFill>
              </a:rPr>
              <a:t>.</a:t>
            </a:r>
            <a:r>
              <a:rPr lang="nl-BE" sz="1200" dirty="0">
                <a:solidFill>
                  <a:schemeClr val="tx2"/>
                </a:solidFill>
              </a:rPr>
              <a:t> </a:t>
            </a:r>
            <a:r>
              <a:rPr lang="nl-NL" sz="1200" dirty="0">
                <a:solidFill>
                  <a:schemeClr val="tx2"/>
                </a:solidFill>
              </a:rPr>
              <a:t> </a:t>
            </a:r>
          </a:p>
        </p:txBody>
      </p:sp>
      <p:pic>
        <p:nvPicPr>
          <p:cNvPr id="8" name="Afbeelding 7">
            <a:extLst>
              <a:ext uri="{FF2B5EF4-FFF2-40B4-BE49-F238E27FC236}">
                <a16:creationId xmlns:a16="http://schemas.microsoft.com/office/drawing/2014/main" id="{B2D65D60-DA93-F74F-B6D8-29BCFC787E4C}"/>
              </a:ext>
            </a:extLst>
          </p:cNvPr>
          <p:cNvPicPr>
            <a:picLocks noChangeAspect="1"/>
          </p:cNvPicPr>
          <p:nvPr/>
        </p:nvPicPr>
        <p:blipFill>
          <a:blip r:embed="rId3"/>
          <a:stretch>
            <a:fillRect/>
          </a:stretch>
        </p:blipFill>
        <p:spPr>
          <a:xfrm>
            <a:off x="0" y="0"/>
            <a:ext cx="7559675" cy="2090235"/>
          </a:xfrm>
          <a:prstGeom prst="rect">
            <a:avLst/>
          </a:prstGeom>
        </p:spPr>
      </p:pic>
      <p:sp>
        <p:nvSpPr>
          <p:cNvPr id="9" name="Tekstvak 8">
            <a:extLst>
              <a:ext uri="{FF2B5EF4-FFF2-40B4-BE49-F238E27FC236}">
                <a16:creationId xmlns:a16="http://schemas.microsoft.com/office/drawing/2014/main" id="{EE645192-9097-FE42-A55B-EA9AF77768FE}"/>
              </a:ext>
            </a:extLst>
          </p:cNvPr>
          <p:cNvSpPr txBox="1"/>
          <p:nvPr/>
        </p:nvSpPr>
        <p:spPr>
          <a:xfrm>
            <a:off x="731520" y="802807"/>
            <a:ext cx="4754880" cy="484620"/>
          </a:xfrm>
          <a:prstGeom prst="rect">
            <a:avLst/>
          </a:prstGeom>
          <a:noFill/>
        </p:spPr>
        <p:txBody>
          <a:bodyPr wrap="square" rtlCol="0">
            <a:spAutoFit/>
          </a:bodyPr>
          <a:lstStyle/>
          <a:p>
            <a:r>
              <a:rPr lang="nl-BE" dirty="0"/>
              <a:t>Social Media Post</a:t>
            </a:r>
          </a:p>
        </p:txBody>
      </p:sp>
    </p:spTree>
    <p:extLst>
      <p:ext uri="{BB962C8B-B14F-4D97-AF65-F5344CB8AC3E}">
        <p14:creationId xmlns:p14="http://schemas.microsoft.com/office/powerpoint/2010/main" val="2157971127"/>
      </p:ext>
    </p:extLst>
  </p:cSld>
  <p:clrMapOvr>
    <a:masterClrMapping/>
  </p:clrMapOvr>
</p:sld>
</file>

<file path=ppt/theme/theme1.xml><?xml version="1.0" encoding="utf-8"?>
<a:theme xmlns:a="http://schemas.openxmlformats.org/drawingml/2006/main" name="Office Theme">
  <a:themeElements>
    <a:clrScheme name="Generatie Rookvrij_2">
      <a:dk1>
        <a:srgbClr val="009B8F"/>
      </a:dk1>
      <a:lt1>
        <a:srgbClr val="FFFFFF"/>
      </a:lt1>
      <a:dk2>
        <a:srgbClr val="464647"/>
      </a:dk2>
      <a:lt2>
        <a:srgbClr val="FFFEFE"/>
      </a:lt2>
      <a:accent1>
        <a:srgbClr val="009B8F"/>
      </a:accent1>
      <a:accent2>
        <a:srgbClr val="F2B700"/>
      </a:accent2>
      <a:accent3>
        <a:srgbClr val="A5A5A5"/>
      </a:accent3>
      <a:accent4>
        <a:srgbClr val="28A59B"/>
      </a:accent4>
      <a:accent5>
        <a:srgbClr val="5B9BD5"/>
      </a:accent5>
      <a:accent6>
        <a:srgbClr val="FFFEFE"/>
      </a:accent6>
      <a:hlink>
        <a:srgbClr val="F2B700"/>
      </a:hlink>
      <a:folHlink>
        <a:srgbClr val="009B8F"/>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358</TotalTime>
  <Words>85</Words>
  <Application>Microsoft Macintosh PowerPoint</Application>
  <PresentationFormat>Aangepast</PresentationFormat>
  <Paragraphs>4</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Office Theme</vt:lpstr>
      <vt:lpstr>PowerPoint-presentatie</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Lieve Verrelst</dc:creator>
  <cp:lastModifiedBy>lieve verrelst</cp:lastModifiedBy>
  <cp:revision>17</cp:revision>
  <dcterms:created xsi:type="dcterms:W3CDTF">2018-05-14T14:57:10Z</dcterms:created>
  <dcterms:modified xsi:type="dcterms:W3CDTF">2018-05-23T20:35:21Z</dcterms:modified>
</cp:coreProperties>
</file>